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F06C-06EB-4BE9-BB87-36CE57352C55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D1FD8-6712-49AC-8BE5-ED5D3A402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105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5F06C-06EB-4BE9-BB87-36CE57352C55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D1FD8-6712-49AC-8BE5-ED5D3A402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smtClean="0">
                <a:latin typeface="Arial" charset="0"/>
                <a:cs typeface="Arial" charset="0"/>
              </a:rPr>
              <a:t>Изменения в правилах </a:t>
            </a:r>
            <a:br>
              <a:rPr lang="ru-RU" sz="4400" smtClean="0">
                <a:latin typeface="Arial" charset="0"/>
                <a:cs typeface="Arial" charset="0"/>
              </a:rPr>
            </a:br>
            <a:r>
              <a:rPr lang="ru-RU" sz="4400" smtClean="0">
                <a:latin typeface="Arial" charset="0"/>
                <a:cs typeface="Arial" charset="0"/>
              </a:rPr>
              <a:t>проведения конкурсов</a:t>
            </a:r>
            <a:endParaRPr lang="ru-RU" sz="44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19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КОНКУРС: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08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КОНКУРС: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5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КОНКУРС: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1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КОНКУРС: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46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Конкурс с ограниченным участием 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17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Двухэтапный конкурс</a:t>
            </a:r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86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51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Изменения в правилах  проведения конкурсов</vt:lpstr>
      <vt:lpstr>КОНКУРС:  новое по Закону о контрактной системе</vt:lpstr>
      <vt:lpstr>КОНКУРС:  новое по Закону о контрактной системе</vt:lpstr>
      <vt:lpstr>КОНКУРС:  новое по Закону о контрактной системе</vt:lpstr>
      <vt:lpstr>КОНКУРС:  новое по Закону о контрактной системе</vt:lpstr>
      <vt:lpstr>Конкурс с ограниченным участием </vt:lpstr>
      <vt:lpstr>Двухэтапный конкурс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в правилах  проведения конкурсов</dc:title>
  <dc:creator>1</dc:creator>
  <cp:lastModifiedBy>1</cp:lastModifiedBy>
  <cp:revision>1</cp:revision>
  <dcterms:created xsi:type="dcterms:W3CDTF">2013-06-04T18:35:44Z</dcterms:created>
  <dcterms:modified xsi:type="dcterms:W3CDTF">2013-06-04T18:35:44Z</dcterms:modified>
</cp:coreProperties>
</file>